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3"/>
  </p:notesMasterIdLst>
  <p:sldIdLst>
    <p:sldId id="273" r:id="rId2"/>
    <p:sldId id="266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4" r:id="rId22"/>
    <p:sldId id="256" r:id="rId23"/>
    <p:sldId id="257" r:id="rId24"/>
    <p:sldId id="261" r:id="rId25"/>
    <p:sldId id="262" r:id="rId26"/>
    <p:sldId id="258" r:id="rId27"/>
    <p:sldId id="263" r:id="rId28"/>
    <p:sldId id="300" r:id="rId29"/>
    <p:sldId id="259" r:id="rId30"/>
    <p:sldId id="264" r:id="rId31"/>
    <p:sldId id="267" r:id="rId32"/>
    <p:sldId id="260" r:id="rId33"/>
    <p:sldId id="265" r:id="rId34"/>
    <p:sldId id="268" r:id="rId35"/>
    <p:sldId id="304" r:id="rId36"/>
    <p:sldId id="308" r:id="rId37"/>
    <p:sldId id="309" r:id="rId38"/>
    <p:sldId id="310" r:id="rId39"/>
    <p:sldId id="311" r:id="rId40"/>
    <p:sldId id="314" r:id="rId41"/>
    <p:sldId id="313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mic Sans MS" panose="030F0702030302020204" pitchFamily="66" charset="0"/>
      <p:regular r:id="rId48"/>
      <p:bold r:id="rId49"/>
      <p:italic r:id="rId50"/>
      <p:boldItalic r:id="rId51"/>
    </p:embeddedFont>
    <p:embeddedFont>
      <p:font typeface="Impact" panose="020B0806030902050204" pitchFamily="34" charset="0"/>
      <p:regular r:id="rId52"/>
    </p:embeddedFont>
    <p:embeddedFont>
      <p:font typeface="Matilda" panose="020B0604020202020204" charset="0"/>
      <p:regular r:id="rId5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0" d="100"/>
          <a:sy n="80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1685-2CEB-4855-957E-0188513E8C4B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BC31-26AA-4997-AB77-BFF27B8887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4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9BC31-26AA-4997-AB77-BFF27B88870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1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21.11.2019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21.11.2019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21.11.2019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21.11.2019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555.photobucket.com/albums/jj469/HarmonyGraceElohim/scaled640x477enchantedforest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23.xml"/><Relationship Id="rId5" Type="http://schemas.openxmlformats.org/officeDocument/2006/relationships/image" Target="../media/image24.gif"/><Relationship Id="rId4" Type="http://schemas.openxmlformats.org/officeDocument/2006/relationships/hyperlink" Target="http://img0.liveinternet.ru/images/attach/b/3/4/84/4084148_Buho20biblioteca.gi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gif"/><Relationship Id="rId2" Type="http://schemas.openxmlformats.org/officeDocument/2006/relationships/hyperlink" Target="http://i555.photobucket.com/albums/jj469/HarmonyGraceElohim/scaled640x477enchantedforest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g0.liveinternet.ru/images/attach/b/3/4/84/4084148_Buho20biblioteca.gif" TargetMode="Externa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lqalapyl.ucoz.ru/_ph/1/2/41890022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hyperlink" Target="http://img0.liveinternet.ru/images/attach/b/3/4/84/4084148_Buho20biblioteca.gif" TargetMode="Externa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lqalapyl.ucoz.ru/_ph/1/2/41890022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hyperlink" Target="http://img0.liveinternet.ru/images/attach/b/3/4/84/4084148_Buho20biblioteca.gif" TargetMode="Externa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lqalapyl.ucoz.ru/_ph/1/2/41890022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gif"/><Relationship Id="rId2" Type="http://schemas.openxmlformats.org/officeDocument/2006/relationships/hyperlink" Target="http://i555.photobucket.com/albums/jj469/HarmonyGraceElohim/scaled640x477enchantedforest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g0.liveinternet.ru/images/attach/b/3/4/84/4084148_Buho20biblioteca.gif" TargetMode="Externa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lqalapyl.ucoz.ru/_ph/1/2/41890022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555.photobucket.com/albums/jj469/HarmonyGraceElohim/scaled640x477enchantedforest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lqalapyl.ucoz.ru/_ph/1/2/41890022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555.photobucket.com/albums/jj469/HarmonyGraceElohim/scaled640x477enchantedforest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olqalapyl.ucoz.ru/_ph/1/2/41890022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D2E184-5D81-4A74-94C9-65D7C3629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1484785"/>
            <a:ext cx="7272808" cy="211566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Классный час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«Имею право на права»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5991D4E-E4B3-41A0-9058-1BE79F751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7056784" cy="2376264"/>
          </a:xfrm>
        </p:spPr>
        <p:txBody>
          <a:bodyPr/>
          <a:lstStyle/>
          <a:p>
            <a:pPr algn="r"/>
            <a:r>
              <a:rPr lang="ru-RU" sz="2800" b="1" dirty="0" err="1">
                <a:solidFill>
                  <a:schemeClr val="tx1"/>
                </a:solidFill>
              </a:rPr>
              <a:t>Нехаева</a:t>
            </a:r>
            <a:r>
              <a:rPr lang="ru-RU" sz="2800" b="1" dirty="0">
                <a:solidFill>
                  <a:schemeClr val="tx1"/>
                </a:solidFill>
              </a:rPr>
              <a:t> Людмила Ивановна,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классный руководитель </a:t>
            </a:r>
            <a:r>
              <a:rPr lang="en-US" sz="2000" dirty="0">
                <a:solidFill>
                  <a:schemeClr val="tx1"/>
                </a:solidFill>
              </a:rPr>
              <a:t>IV</a:t>
            </a:r>
            <a:r>
              <a:rPr lang="ru-RU" sz="2000" dirty="0">
                <a:solidFill>
                  <a:schemeClr val="tx1"/>
                </a:solidFill>
              </a:rPr>
              <a:t>«А» класса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</a:rPr>
              <a:t>ГУО «СШ №14 </a:t>
            </a:r>
            <a:r>
              <a:rPr lang="ru-RU" sz="2000" dirty="0" err="1">
                <a:solidFill>
                  <a:schemeClr val="tx1"/>
                </a:solidFill>
              </a:rPr>
              <a:t>г.Лиды</a:t>
            </a:r>
            <a:r>
              <a:rPr lang="ru-RU" sz="2000" dirty="0">
                <a:solidFill>
                  <a:schemeClr val="tx1"/>
                </a:solidFill>
              </a:rPr>
              <a:t>»</a:t>
            </a:r>
          </a:p>
          <a:p>
            <a:pPr algn="r"/>
            <a:endParaRPr lang="ru-RU" sz="2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55976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034A8-9C6D-4B3F-89B0-8C69298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013E665-AB22-46FD-AF49-96DB777E6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4" y="196474"/>
            <a:ext cx="7906253" cy="6472886"/>
          </a:xfrm>
        </p:spPr>
      </p:pic>
    </p:spTree>
    <p:extLst>
      <p:ext uri="{BB962C8B-B14F-4D97-AF65-F5344CB8AC3E}">
        <p14:creationId xmlns:p14="http://schemas.microsoft.com/office/powerpoint/2010/main" val="427053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07274-C56D-4119-A445-19AE3180E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007B0E-872E-4E81-A553-6112674AD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8055619" cy="6480720"/>
          </a:xfrm>
        </p:spPr>
      </p:pic>
    </p:spTree>
    <p:extLst>
      <p:ext uri="{BB962C8B-B14F-4D97-AF65-F5344CB8AC3E}">
        <p14:creationId xmlns:p14="http://schemas.microsoft.com/office/powerpoint/2010/main" val="51837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73F56-E526-4948-B076-9AB3B522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355D98F8-C355-4820-BAD5-3897B3669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916597" cy="6394722"/>
          </a:xfrm>
        </p:spPr>
      </p:pic>
    </p:spTree>
    <p:extLst>
      <p:ext uri="{BB962C8B-B14F-4D97-AF65-F5344CB8AC3E}">
        <p14:creationId xmlns:p14="http://schemas.microsoft.com/office/powerpoint/2010/main" val="2483799579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98E3B-57CA-45B7-BF84-F28CE8AF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2153E5-34F3-4A1A-BA98-18062F9C5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8064896" cy="6480719"/>
          </a:xfrm>
        </p:spPr>
      </p:pic>
    </p:spTree>
    <p:extLst>
      <p:ext uri="{BB962C8B-B14F-4D97-AF65-F5344CB8AC3E}">
        <p14:creationId xmlns:p14="http://schemas.microsoft.com/office/powerpoint/2010/main" val="93602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F25C2-186D-48C7-A7CD-A946DEE5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6E0E0-F07F-4D08-96C6-F9AA0031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154782"/>
            <a:ext cx="7488832" cy="4971381"/>
          </a:xfrm>
        </p:spPr>
        <p:txBody>
          <a:bodyPr/>
          <a:lstStyle/>
          <a:p>
            <a:r>
              <a:rPr lang="ru-RU" sz="4000" i="1" dirty="0"/>
              <a:t>Добрые люди умирают, а дела их не пропадают. </a:t>
            </a:r>
            <a:endParaRPr lang="ru-RU" sz="4000" dirty="0"/>
          </a:p>
          <a:p>
            <a:r>
              <a:rPr lang="ru-RU" sz="4000" i="1" dirty="0"/>
              <a:t>Чего в другом не любишь, того и сам не делай.</a:t>
            </a:r>
            <a:endParaRPr lang="ru-RU" sz="4000" dirty="0"/>
          </a:p>
          <a:p>
            <a:r>
              <a:rPr lang="ru-RU" sz="4000" i="1" dirty="0"/>
              <a:t> Не место красит человека, а человек место. </a:t>
            </a:r>
            <a:endParaRPr lang="ru-RU" sz="4000" dirty="0"/>
          </a:p>
          <a:p>
            <a:r>
              <a:rPr lang="ru-RU" sz="4000" i="1" dirty="0"/>
              <a:t>Чужое добро впрок не пойдёт.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71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5801F-0547-498C-9D1D-B6F3469B0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Музыкальная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физминутка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-викторина</a:t>
            </a:r>
          </a:p>
        </p:txBody>
      </p:sp>
      <p:pic>
        <p:nvPicPr>
          <p:cNvPr id="5" name="Объект 4" descr="Изображение выглядит как кукла, игруш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3649E78-8C83-41AC-BFA6-246C5201DD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7511273" cy="4680520"/>
          </a:xfrm>
        </p:spPr>
      </p:pic>
      <p:pic>
        <p:nvPicPr>
          <p:cNvPr id="10" name="mix_1m19s (audio-joiner.com)">
            <a:hlinkClick r:id="" action="ppaction://media"/>
            <a:extLst>
              <a:ext uri="{FF2B5EF4-FFF2-40B4-BE49-F238E27FC236}">
                <a16:creationId xmlns:a16="http://schemas.microsoft.com/office/drawing/2014/main" id="{1284366E-3A69-4BB6-8ACE-E8E999E16CCB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1880" y="5373216"/>
            <a:ext cx="792088" cy="677863"/>
          </a:xfrm>
        </p:spPr>
      </p:pic>
    </p:spTree>
    <p:extLst>
      <p:ext uri="{BB962C8B-B14F-4D97-AF65-F5344CB8AC3E}">
        <p14:creationId xmlns:p14="http://schemas.microsoft.com/office/powerpoint/2010/main" val="3007679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E51AC-B65B-427A-9667-D98E3820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4571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FD803-A6DA-4704-813A-1E2E99239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5400" b="1" dirty="0">
                <a:solidFill>
                  <a:srgbClr val="0070C0"/>
                </a:solidFill>
                <a:latin typeface="+mj-lt"/>
              </a:rPr>
              <a:t>ДЕКЛАРАЦИЯ</a:t>
            </a:r>
          </a:p>
          <a:p>
            <a:pPr>
              <a:lnSpc>
                <a:spcPct val="200000"/>
              </a:lnSpc>
            </a:pPr>
            <a:r>
              <a:rPr lang="ru-RU" sz="5400" b="1" dirty="0">
                <a:solidFill>
                  <a:srgbClr val="0070C0"/>
                </a:solidFill>
                <a:latin typeface="+mj-lt"/>
              </a:rPr>
              <a:t>ОБЯЗАННОСТИ</a:t>
            </a:r>
          </a:p>
        </p:txBody>
      </p:sp>
    </p:spTree>
    <p:extLst>
      <p:ext uri="{BB962C8B-B14F-4D97-AF65-F5344CB8AC3E}">
        <p14:creationId xmlns:p14="http://schemas.microsoft.com/office/powerpoint/2010/main" val="1277906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81F40-AABD-409F-A0BB-D0F5B5DB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внутренний, кровать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241DDF93-C079-453E-8E17-946202C74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52" y="175343"/>
            <a:ext cx="4010035" cy="4376360"/>
          </a:xfrm>
        </p:spPr>
      </p:pic>
      <p:pic>
        <p:nvPicPr>
          <p:cNvPr id="7" name="Рисунок 6" descr="Изображение выглядит как кровать, сидит, стол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E3306218-6EE8-4024-8A43-6D863970B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97" y="2025021"/>
            <a:ext cx="3756068" cy="47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1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7EA9E-57F2-4461-BD41-3FD571AF2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тол, сидит, фотография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8AEC1DF2-F4C0-4DC7-9334-7F8B35711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274638"/>
            <a:ext cx="4690391" cy="6451093"/>
          </a:xfrm>
        </p:spPr>
      </p:pic>
    </p:spTree>
    <p:extLst>
      <p:ext uri="{BB962C8B-B14F-4D97-AF65-F5344CB8AC3E}">
        <p14:creationId xmlns:p14="http://schemas.microsoft.com/office/powerpoint/2010/main" val="290404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17FA8-B214-4AAE-B8F0-B1B2B9A1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стол, коробка, цветной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FFEA5AA5-B045-40E5-9917-227F43610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3855"/>
            <a:ext cx="6535644" cy="6470289"/>
          </a:xfrm>
        </p:spPr>
      </p:pic>
    </p:spTree>
    <p:extLst>
      <p:ext uri="{BB962C8B-B14F-4D97-AF65-F5344CB8AC3E}">
        <p14:creationId xmlns:p14="http://schemas.microsoft.com/office/powerpoint/2010/main" val="40356211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E95B87-A6DE-49C8-81F5-3A9EAC30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72B96C6-F4F1-4AF7-8B5E-10F60CE1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124744"/>
            <a:ext cx="7632848" cy="5001419"/>
          </a:xfrm>
        </p:spPr>
        <p:txBody>
          <a:bodyPr/>
          <a:lstStyle/>
          <a:p>
            <a:r>
              <a:rPr lang="ru-RU" sz="3600" b="1" i="1" dirty="0">
                <a:latin typeface="+mn-lt"/>
              </a:rPr>
              <a:t>Право</a:t>
            </a:r>
            <a:r>
              <a:rPr lang="ru-RU" sz="3600" i="1" dirty="0">
                <a:latin typeface="+mn-lt"/>
              </a:rPr>
              <a:t> – совокупность устанавливаемых и охраняемых государством норм и правил, регулирующих отношения людей в обществе </a:t>
            </a:r>
          </a:p>
          <a:p>
            <a:pPr marL="0" indent="0">
              <a:buNone/>
            </a:pPr>
            <a:endParaRPr lang="ru-RU" sz="1000" i="1" dirty="0">
              <a:latin typeface="+mn-lt"/>
            </a:endParaRPr>
          </a:p>
          <a:p>
            <a:pPr marL="0" indent="0">
              <a:buNone/>
            </a:pPr>
            <a:endParaRPr lang="ru-RU" sz="1000" i="1" dirty="0">
              <a:latin typeface="+mn-lt"/>
            </a:endParaRPr>
          </a:p>
          <a:p>
            <a:pPr marL="0" indent="0">
              <a:buNone/>
            </a:pPr>
            <a:endParaRPr lang="ru-RU" sz="1000" i="1" dirty="0">
              <a:latin typeface="+mn-lt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600" i="1" dirty="0">
                <a:latin typeface="+mn-lt"/>
              </a:rPr>
              <a:t>   </a:t>
            </a:r>
            <a:r>
              <a:rPr lang="ru-RU" sz="2800" i="1" dirty="0">
                <a:latin typeface="+mn-lt"/>
              </a:rPr>
              <a:t>«Толковый словарь» 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i="1" dirty="0">
                <a:latin typeface="+mn-lt"/>
              </a:rPr>
              <a:t>    С. И. Ожегова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1A74-94F9-4D08-A201-3A8419AC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EC1F3957-14E5-4BFE-AF5E-6CB4A3FF2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3058"/>
            <a:ext cx="7682627" cy="6394722"/>
          </a:xfrm>
        </p:spPr>
      </p:pic>
    </p:spTree>
    <p:extLst>
      <p:ext uri="{BB962C8B-B14F-4D97-AF65-F5344CB8AC3E}">
        <p14:creationId xmlns:p14="http://schemas.microsoft.com/office/powerpoint/2010/main" val="4099291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8E2C6-C5DF-4579-AECA-FE200FAE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птица, внешний, стоит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1A8E0AFA-0EC7-40D1-A1D6-DBC3EC6D0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72" y="1052736"/>
            <a:ext cx="8082622" cy="4608512"/>
          </a:xfrm>
        </p:spPr>
      </p:pic>
    </p:spTree>
    <p:extLst>
      <p:ext uri="{BB962C8B-B14F-4D97-AF65-F5344CB8AC3E}">
        <p14:creationId xmlns:p14="http://schemas.microsoft.com/office/powerpoint/2010/main" val="2162571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Картинка 135 из 1122">
            <a:hlinkClick r:id="rId2"/>
            <a:extLst>
              <a:ext uri="{FF2B5EF4-FFF2-40B4-BE49-F238E27FC236}">
                <a16:creationId xmlns:a16="http://schemas.microsoft.com/office/drawing/2014/main" id="{53C82380-6E15-4211-8BA9-E3EF0ED5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Картинка 5 из 376">
            <a:hlinkClick r:id="rId4"/>
            <a:extLst>
              <a:ext uri="{FF2B5EF4-FFF2-40B4-BE49-F238E27FC236}">
                <a16:creationId xmlns:a16="http://schemas.microsoft.com/office/drawing/2014/main" id="{3727ECC9-5BB6-4468-A4BA-FB250495D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252663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WordArt 10">
            <a:extLst>
              <a:ext uri="{FF2B5EF4-FFF2-40B4-BE49-F238E27FC236}">
                <a16:creationId xmlns:a16="http://schemas.microsoft.com/office/drawing/2014/main" id="{1CA7A686-B2B7-4D0D-9339-60366BEB5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3284538"/>
            <a:ext cx="583247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Занимательное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правоведение</a:t>
            </a: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989B270F-8272-4F0D-AAA9-107863D4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060575"/>
            <a:ext cx="2305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/>
              <a:t>ПРОВЕРОЧНЫЕ </a:t>
            </a:r>
          </a:p>
          <a:p>
            <a:r>
              <a:rPr lang="ru-RU" altLang="ru-RU" sz="2000" b="1"/>
              <a:t>      ЗАДАНИЯ</a:t>
            </a:r>
          </a:p>
        </p:txBody>
      </p:sp>
      <p:sp>
        <p:nvSpPr>
          <p:cNvPr id="2060" name="AutoShape 12">
            <a:hlinkClick r:id="rId6" action="ppaction://hlinksldjump"/>
            <a:extLst>
              <a:ext uri="{FF2B5EF4-FFF2-40B4-BE49-F238E27FC236}">
                <a16:creationId xmlns:a16="http://schemas.microsoft.com/office/drawing/2014/main" id="{D0D02696-21D4-43A2-88AA-169F72D77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3775" y="5661025"/>
            <a:ext cx="1800225" cy="936625"/>
          </a:xfrm>
          <a:prstGeom prst="chevron">
            <a:avLst>
              <a:gd name="adj" fmla="val 48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FF0066"/>
                </a:solidFill>
              </a:rPr>
              <a:t>      старт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135 из 1122">
            <a:hlinkClick r:id="rId2"/>
            <a:extLst>
              <a:ext uri="{FF2B5EF4-FFF2-40B4-BE49-F238E27FC236}">
                <a16:creationId xmlns:a16="http://schemas.microsoft.com/office/drawing/2014/main" id="{0B454C0B-56B7-433C-BD1B-18F811A3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E3F12D1A-0C3B-4214-9E78-E8D681AB7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36613"/>
            <a:ext cx="6180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FF0066"/>
                </a:solidFill>
              </a:rPr>
              <a:t>ЧТО ТАКОЕ ОБЯЗАННОСТИ ?</a:t>
            </a:r>
          </a:p>
        </p:txBody>
      </p:sp>
      <p:sp>
        <p:nvSpPr>
          <p:cNvPr id="3078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4700AA56-2248-47F1-BCCB-CB32E2D9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420938"/>
            <a:ext cx="467995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установленные законом</a:t>
            </a:r>
          </a:p>
          <a:p>
            <a:pPr algn="ctr"/>
            <a:r>
              <a:rPr lang="ru-RU" altLang="ru-RU" b="1"/>
              <a:t>правила поведения</a:t>
            </a:r>
          </a:p>
        </p:txBody>
      </p:sp>
      <p:sp>
        <p:nvSpPr>
          <p:cNvPr id="3079" name="Oval 7">
            <a:hlinkClick r:id="rId5" action="ppaction://hlinksldjump"/>
            <a:extLst>
              <a:ext uri="{FF2B5EF4-FFF2-40B4-BE49-F238E27FC236}">
                <a16:creationId xmlns:a16="http://schemas.microsoft.com/office/drawing/2014/main" id="{EA10EA62-8BD0-4333-BE71-7D8FAC5D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37063"/>
            <a:ext cx="4679950" cy="1225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/>
              <a:t>правила поведения, </a:t>
            </a:r>
          </a:p>
          <a:p>
            <a:pPr algn="ctr"/>
            <a:r>
              <a:rPr lang="ru-RU" altLang="ru-RU" b="1"/>
              <a:t>которые выполняются по желанию</a:t>
            </a:r>
          </a:p>
        </p:txBody>
      </p:sp>
      <p:pic>
        <p:nvPicPr>
          <p:cNvPr id="3081" name="Picture 9" descr="Картинка 5 из 376">
            <a:hlinkClick r:id="rId6"/>
            <a:extLst>
              <a:ext uri="{FF2B5EF4-FFF2-40B4-BE49-F238E27FC236}">
                <a16:creationId xmlns:a16="http://schemas.microsoft.com/office/drawing/2014/main" id="{D1816E60-AEC0-43B3-9331-67A1E0E57F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365625"/>
            <a:ext cx="2252662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шарики">
            <a:extLst>
              <a:ext uri="{FF2B5EF4-FFF2-40B4-BE49-F238E27FC236}">
                <a16:creationId xmlns:a16="http://schemas.microsoft.com/office/drawing/2014/main" id="{B8B5B028-F2FD-440D-BE9F-D0F279D41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3437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WordArt 7">
            <a:extLst>
              <a:ext uri="{FF2B5EF4-FFF2-40B4-BE49-F238E27FC236}">
                <a16:creationId xmlns:a16="http://schemas.microsoft.com/office/drawing/2014/main" id="{D9C5E242-89C1-4008-B6B9-5D1612484E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516563"/>
            <a:ext cx="63341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м о л о д е ц !!!</a:t>
            </a:r>
          </a:p>
        </p:txBody>
      </p:sp>
      <p:sp>
        <p:nvSpPr>
          <p:cNvPr id="7178" name="AutoShape 10">
            <a:hlinkClick r:id="rId3" action="ppaction://hlinksldjump"/>
            <a:extLst>
              <a:ext uri="{FF2B5EF4-FFF2-40B4-BE49-F238E27FC236}">
                <a16:creationId xmlns:a16="http://schemas.microsoft.com/office/drawing/2014/main" id="{003D4A2A-F5B6-4E77-8B85-345A388319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Картинка 193 из 45104">
            <a:hlinkClick r:id="rId2"/>
            <a:extLst>
              <a:ext uri="{FF2B5EF4-FFF2-40B4-BE49-F238E27FC236}">
                <a16:creationId xmlns:a16="http://schemas.microsoft.com/office/drawing/2014/main" id="{350081CF-6F86-4068-8FBC-9A92AAEA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WordArt 10">
            <a:extLst>
              <a:ext uri="{FF2B5EF4-FFF2-40B4-BE49-F238E27FC236}">
                <a16:creationId xmlns:a16="http://schemas.microsoft.com/office/drawing/2014/main" id="{3F030B27-BA4B-4003-B8B8-F71FD1AAA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91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 о д у м а й</a:t>
            </a:r>
          </a:p>
        </p:txBody>
      </p:sp>
      <p:sp>
        <p:nvSpPr>
          <p:cNvPr id="8204" name="AutoShape 12">
            <a:hlinkClick r:id="rId4" action="ppaction://hlinksldjump"/>
            <a:extLst>
              <a:ext uri="{FF2B5EF4-FFF2-40B4-BE49-F238E27FC236}">
                <a16:creationId xmlns:a16="http://schemas.microsoft.com/office/drawing/2014/main" id="{CAFBE94B-F8C1-4767-AB61-C0630808551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а 135 из 1122">
            <a:hlinkClick r:id="rId2" action="ppaction://hlinksldjump"/>
            <a:extLst>
              <a:ext uri="{FF2B5EF4-FFF2-40B4-BE49-F238E27FC236}">
                <a16:creationId xmlns:a16="http://schemas.microsoft.com/office/drawing/2014/main" id="{5A2B3A4A-CD55-4E60-8385-9AEBA0D1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C5568870-B306-4186-B17C-37AA130E0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684213"/>
            <a:ext cx="44624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FF0066"/>
                </a:solidFill>
              </a:rPr>
              <a:t>ЧТО ТАКОЕ ПРАВО ?</a:t>
            </a:r>
          </a:p>
        </p:txBody>
      </p:sp>
      <p:sp>
        <p:nvSpPr>
          <p:cNvPr id="4102" name="Oval 6">
            <a:hlinkClick r:id="rId4" action="ppaction://hlinksldjump"/>
            <a:extLst>
              <a:ext uri="{FF2B5EF4-FFF2-40B4-BE49-F238E27FC236}">
                <a16:creationId xmlns:a16="http://schemas.microsoft.com/office/drawing/2014/main" id="{3E32167C-7578-4FFF-946E-D155297A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349500"/>
            <a:ext cx="4248150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Документ, разрешение. </a:t>
            </a:r>
          </a:p>
        </p:txBody>
      </p:sp>
      <p:sp>
        <p:nvSpPr>
          <p:cNvPr id="4104" name="Oval 8">
            <a:extLst>
              <a:ext uri="{FF2B5EF4-FFF2-40B4-BE49-F238E27FC236}">
                <a16:creationId xmlns:a16="http://schemas.microsoft.com/office/drawing/2014/main" id="{09E6BF36-7F37-4EF0-A3B9-F1926F75D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221163"/>
            <a:ext cx="4248150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Совокупность норм и правил, </a:t>
            </a:r>
          </a:p>
          <a:p>
            <a:pPr algn="ctr"/>
            <a:r>
              <a:rPr lang="ru-RU" altLang="ru-RU"/>
              <a:t>устанавливающие отношения</a:t>
            </a:r>
          </a:p>
          <a:p>
            <a:pPr algn="ctr"/>
            <a:r>
              <a:rPr lang="ru-RU" altLang="ru-RU"/>
              <a:t> людей в обществе. </a:t>
            </a:r>
          </a:p>
        </p:txBody>
      </p:sp>
      <p:pic>
        <p:nvPicPr>
          <p:cNvPr id="4105" name="Picture 9" descr="Картинка 5 из 376">
            <a:hlinkClick r:id="rId5"/>
            <a:extLst>
              <a:ext uri="{FF2B5EF4-FFF2-40B4-BE49-F238E27FC236}">
                <a16:creationId xmlns:a16="http://schemas.microsoft.com/office/drawing/2014/main" id="{D0E407F1-A2A8-4AAB-9243-DD476D32C2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37063"/>
            <a:ext cx="2252662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арики">
            <a:extLst>
              <a:ext uri="{FF2B5EF4-FFF2-40B4-BE49-F238E27FC236}">
                <a16:creationId xmlns:a16="http://schemas.microsoft.com/office/drawing/2014/main" id="{204EFC62-E082-454D-98A8-BEC06247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3437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E8B338D3-2C8A-4E65-A24F-FFFDF7022A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516563"/>
            <a:ext cx="63341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м о л о д е ц !!!</a:t>
            </a:r>
          </a:p>
        </p:txBody>
      </p:sp>
      <p:sp>
        <p:nvSpPr>
          <p:cNvPr id="9221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1ED404B6-A0D1-4728-9EC2-69807D5679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93 из 45104">
            <a:hlinkClick r:id="rId2"/>
            <a:extLst>
              <a:ext uri="{FF2B5EF4-FFF2-40B4-BE49-F238E27FC236}">
                <a16:creationId xmlns:a16="http://schemas.microsoft.com/office/drawing/2014/main" id="{E2473A61-8EF0-41E8-9D9B-EA8B5307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WordArt 3">
            <a:extLst>
              <a:ext uri="{FF2B5EF4-FFF2-40B4-BE49-F238E27FC236}">
                <a16:creationId xmlns:a16="http://schemas.microsoft.com/office/drawing/2014/main" id="{5D85DF0B-8DDC-44A7-847C-C6447A8088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91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 о д у м а й</a:t>
            </a:r>
          </a:p>
        </p:txBody>
      </p:sp>
      <p:sp>
        <p:nvSpPr>
          <p:cNvPr id="12293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8AEB922E-14C1-4E59-BBFC-8BAEE4945C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40650" y="5372101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Картинка 135 из 1122">
            <a:extLst>
              <a:ext uri="{FF2B5EF4-FFF2-40B4-BE49-F238E27FC236}">
                <a16:creationId xmlns:a16="http://schemas.microsoft.com/office/drawing/2014/main" id="{6EC7B31F-4604-4005-951B-B3B6885A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Text Box 15">
            <a:extLst>
              <a:ext uri="{FF2B5EF4-FFF2-40B4-BE49-F238E27FC236}">
                <a16:creationId xmlns:a16="http://schemas.microsoft.com/office/drawing/2014/main" id="{3B752613-D857-4B81-AF17-61BDA3F4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157163"/>
            <a:ext cx="65008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66"/>
                </a:solidFill>
              </a:rPr>
              <a:t>КАКИМ ОСОБЫМ ПРАВОМ </a:t>
            </a:r>
          </a:p>
          <a:p>
            <a:pPr algn="ctr"/>
            <a:r>
              <a:rPr lang="ru-RU" altLang="ru-RU" sz="2800" b="1">
                <a:solidFill>
                  <a:srgbClr val="FF0066"/>
                </a:solidFill>
              </a:rPr>
              <a:t>ОБЛАДЕТ РЕБЕНОК?</a:t>
            </a:r>
          </a:p>
        </p:txBody>
      </p:sp>
      <p:sp>
        <p:nvSpPr>
          <p:cNvPr id="5136" name="AutoShape 16">
            <a:hlinkClick r:id="rId3" action="ppaction://hlinksldjump"/>
            <a:extLst>
              <a:ext uri="{FF2B5EF4-FFF2-40B4-BE49-F238E27FC236}">
                <a16:creationId xmlns:a16="http://schemas.microsoft.com/office/drawing/2014/main" id="{64BECF33-CDEB-4846-A049-ECBCB7595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3"/>
            <a:ext cx="3744912" cy="295116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ПРАВО НА </a:t>
            </a:r>
          </a:p>
          <a:p>
            <a:pPr algn="ctr"/>
            <a:r>
              <a:rPr lang="ru-RU" altLang="ru-RU"/>
              <a:t>СОБСТВЕННОЕ </a:t>
            </a:r>
          </a:p>
          <a:p>
            <a:pPr algn="ctr"/>
            <a:r>
              <a:rPr lang="ru-RU" altLang="ru-RU"/>
              <a:t>МНЕНИЕ</a:t>
            </a:r>
          </a:p>
        </p:txBody>
      </p:sp>
      <p:sp>
        <p:nvSpPr>
          <p:cNvPr id="5137" name="AutoShape 17">
            <a:hlinkClick r:id="rId4" action="ppaction://hlinksldjump"/>
            <a:extLst>
              <a:ext uri="{FF2B5EF4-FFF2-40B4-BE49-F238E27FC236}">
                <a16:creationId xmlns:a16="http://schemas.microsoft.com/office/drawing/2014/main" id="{E79A7E2D-3D09-441A-B6A6-103F21AF0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88" y="1268413"/>
            <a:ext cx="3744912" cy="295116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ПРАВО</a:t>
            </a:r>
          </a:p>
          <a:p>
            <a:pPr algn="ctr"/>
            <a:r>
              <a:rPr lang="ru-RU" altLang="ru-RU"/>
              <a:t> НА ТРУД И ОТДЫХ</a:t>
            </a:r>
          </a:p>
        </p:txBody>
      </p:sp>
      <p:pic>
        <p:nvPicPr>
          <p:cNvPr id="5138" name="Picture 18" descr="Картинка 5 из 376">
            <a:hlinkClick r:id="rId5"/>
            <a:extLst>
              <a:ext uri="{FF2B5EF4-FFF2-40B4-BE49-F238E27FC236}">
                <a16:creationId xmlns:a16="http://schemas.microsoft.com/office/drawing/2014/main" id="{C400BD63-B097-4F4D-A63F-6A7C9E9582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92600"/>
            <a:ext cx="2252663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FCC57-6E32-4EF4-AD86-5489A2A8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346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AD70A429-24A5-49F2-8FD8-0762602FF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90" y="582375"/>
            <a:ext cx="6727618" cy="5543789"/>
          </a:xfrm>
        </p:spPr>
      </p:pic>
    </p:spTree>
    <p:extLst>
      <p:ext uri="{BB962C8B-B14F-4D97-AF65-F5344CB8AC3E}">
        <p14:creationId xmlns:p14="http://schemas.microsoft.com/office/powerpoint/2010/main" val="146866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арики">
            <a:extLst>
              <a:ext uri="{FF2B5EF4-FFF2-40B4-BE49-F238E27FC236}">
                <a16:creationId xmlns:a16="http://schemas.microsoft.com/office/drawing/2014/main" id="{71542524-6755-4D42-A728-35C151490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3437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WordArt 3">
            <a:extLst>
              <a:ext uri="{FF2B5EF4-FFF2-40B4-BE49-F238E27FC236}">
                <a16:creationId xmlns:a16="http://schemas.microsoft.com/office/drawing/2014/main" id="{4255DEBE-E4D9-45E5-B461-F6715028CB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516563"/>
            <a:ext cx="63341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м о л о д е ц !!!</a:t>
            </a:r>
          </a:p>
        </p:txBody>
      </p:sp>
      <p:sp>
        <p:nvSpPr>
          <p:cNvPr id="10245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DA74DB92-E78F-4861-AB9C-9146EAAE26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93 из 45104">
            <a:hlinkClick r:id="rId2"/>
            <a:extLst>
              <a:ext uri="{FF2B5EF4-FFF2-40B4-BE49-F238E27FC236}">
                <a16:creationId xmlns:a16="http://schemas.microsoft.com/office/drawing/2014/main" id="{95686E96-79DB-4D7A-AD15-95B2F3594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WordArt 3">
            <a:extLst>
              <a:ext uri="{FF2B5EF4-FFF2-40B4-BE49-F238E27FC236}">
                <a16:creationId xmlns:a16="http://schemas.microsoft.com/office/drawing/2014/main" id="{47A0221E-868E-46E5-B33A-C327BC28E7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91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 о д у м а й</a:t>
            </a:r>
          </a:p>
        </p:txBody>
      </p:sp>
      <p:sp>
        <p:nvSpPr>
          <p:cNvPr id="13317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78FFCCC0-0737-4560-BA63-E66BE88BD0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135 из 1122">
            <a:hlinkClick r:id="rId2"/>
            <a:extLst>
              <a:ext uri="{FF2B5EF4-FFF2-40B4-BE49-F238E27FC236}">
                <a16:creationId xmlns:a16="http://schemas.microsoft.com/office/drawing/2014/main" id="{3C43B98A-4BB8-49CF-AF85-5E7199AF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4ED4ACBC-7611-477E-B855-0B7E2A358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300" y="260350"/>
            <a:ext cx="6669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solidFill>
                  <a:srgbClr val="FF0066"/>
                </a:solidFill>
              </a:rPr>
              <a:t>В КАКОМ МЕЖДУНАРОДНОМ ДОКУМЕНТЕ </a:t>
            </a:r>
          </a:p>
          <a:p>
            <a:pPr algn="ctr"/>
            <a:r>
              <a:rPr lang="ru-RU" altLang="ru-RU" sz="2400" b="1">
                <a:solidFill>
                  <a:srgbClr val="FF0066"/>
                </a:solidFill>
              </a:rPr>
              <a:t>ПЕРЕЧИСЛЕНЫ ПРАВА ДЕТЕЙ?</a:t>
            </a:r>
          </a:p>
        </p:txBody>
      </p:sp>
      <p:sp>
        <p:nvSpPr>
          <p:cNvPr id="6151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1549F715-C85B-4F3B-82BE-0F182837E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3455988" cy="2519362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СЕМЕЙНЫЙ КОДЕКС </a:t>
            </a:r>
          </a:p>
          <a:p>
            <a:pPr algn="ctr"/>
            <a:r>
              <a:rPr lang="ru-RU" altLang="ru-RU"/>
              <a:t>Республики Беларусь</a:t>
            </a:r>
          </a:p>
        </p:txBody>
      </p:sp>
      <p:sp>
        <p:nvSpPr>
          <p:cNvPr id="6154" name="AutoShape 10">
            <a:hlinkClick r:id="rId5" action="ppaction://hlinksldjump"/>
            <a:extLst>
              <a:ext uri="{FF2B5EF4-FFF2-40B4-BE49-F238E27FC236}">
                <a16:creationId xmlns:a16="http://schemas.microsoft.com/office/drawing/2014/main" id="{154E8F7A-53FB-451F-BBC9-E04D1DDCE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196975"/>
            <a:ext cx="3743325" cy="25193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/>
              <a:t>КОНВЕНЦИЯ ООН</a:t>
            </a:r>
          </a:p>
          <a:p>
            <a:pPr algn="ctr"/>
            <a:r>
              <a:rPr lang="ru-RU" altLang="ru-RU"/>
              <a:t>«О ПРАВАХ РЕБЕНКА»</a:t>
            </a:r>
          </a:p>
        </p:txBody>
      </p:sp>
      <p:pic>
        <p:nvPicPr>
          <p:cNvPr id="6155" name="Picture 11" descr="Картинка 5 из 376">
            <a:hlinkClick r:id="rId6"/>
            <a:extLst>
              <a:ext uri="{FF2B5EF4-FFF2-40B4-BE49-F238E27FC236}">
                <a16:creationId xmlns:a16="http://schemas.microsoft.com/office/drawing/2014/main" id="{895678EF-7ED1-41C3-8E69-17E00E3516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37063"/>
            <a:ext cx="2252662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шарики">
            <a:extLst>
              <a:ext uri="{FF2B5EF4-FFF2-40B4-BE49-F238E27FC236}">
                <a16:creationId xmlns:a16="http://schemas.microsoft.com/office/drawing/2014/main" id="{93F72582-21C9-48DF-80C3-352B167E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3437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WordArt 3">
            <a:extLst>
              <a:ext uri="{FF2B5EF4-FFF2-40B4-BE49-F238E27FC236}">
                <a16:creationId xmlns:a16="http://schemas.microsoft.com/office/drawing/2014/main" id="{E0429F45-0C2B-4022-8537-6E7FD0CD09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516563"/>
            <a:ext cx="63341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м о л о д е ц !!!</a:t>
            </a:r>
          </a:p>
        </p:txBody>
      </p:sp>
      <p:sp>
        <p:nvSpPr>
          <p:cNvPr id="11269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D4B628CE-5F1F-4531-989E-4220489D5B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93 из 45104">
            <a:hlinkClick r:id="rId2"/>
            <a:extLst>
              <a:ext uri="{FF2B5EF4-FFF2-40B4-BE49-F238E27FC236}">
                <a16:creationId xmlns:a16="http://schemas.microsoft.com/office/drawing/2014/main" id="{B1F58010-D96D-4C57-881A-21C76579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WordArt 3">
            <a:extLst>
              <a:ext uri="{FF2B5EF4-FFF2-40B4-BE49-F238E27FC236}">
                <a16:creationId xmlns:a16="http://schemas.microsoft.com/office/drawing/2014/main" id="{FE5922E6-A99C-4CA5-94EF-9FDEE9B3D5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91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 о д у м а й</a:t>
            </a:r>
          </a:p>
        </p:txBody>
      </p:sp>
      <p:sp>
        <p:nvSpPr>
          <p:cNvPr id="14341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1DB6573D-EB84-4A8C-A6E9-4F525669244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35 из 1122">
            <a:hlinkClick r:id="rId2"/>
            <a:extLst>
              <a:ext uri="{FF2B5EF4-FFF2-40B4-BE49-F238E27FC236}">
                <a16:creationId xmlns:a16="http://schemas.microsoft.com/office/drawing/2014/main" id="{25213BFF-BD39-4348-B460-DF8BAAE13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Text Box 14">
            <a:extLst>
              <a:ext uri="{FF2B5EF4-FFF2-40B4-BE49-F238E27FC236}">
                <a16:creationId xmlns:a16="http://schemas.microsoft.com/office/drawing/2014/main" id="{D51F530A-EE8E-4E1D-A64D-132DD7136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33375"/>
            <a:ext cx="5083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800" b="1">
                <a:solidFill>
                  <a:srgbClr val="FF0066"/>
                </a:solidFill>
              </a:rPr>
              <a:t>В СКАЗКЕ «ГУСИ-ЛЕБЕДИ» </a:t>
            </a:r>
          </a:p>
          <a:p>
            <a:pPr algn="ctr"/>
            <a:r>
              <a:rPr lang="ru-RU" altLang="ru-RU" sz="2800" b="1">
                <a:solidFill>
                  <a:srgbClr val="FF0066"/>
                </a:solidFill>
              </a:rPr>
              <a:t>НАРУШЕНО ПРАВО …</a:t>
            </a:r>
          </a:p>
        </p:txBody>
      </p:sp>
      <p:sp>
        <p:nvSpPr>
          <p:cNvPr id="1537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C5BA57D-1C1B-4412-B438-B21D2F087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492375"/>
            <a:ext cx="2447925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МЕДИЦИНСКУЮ</a:t>
            </a:r>
            <a:br>
              <a:rPr lang="ru-RU" altLang="ru-RU" sz="2000" b="1"/>
            </a:br>
            <a:r>
              <a:rPr lang="ru-RU" altLang="ru-RU" sz="2000" b="1"/>
              <a:t>ПОМОЩЬ</a:t>
            </a:r>
          </a:p>
        </p:txBody>
      </p:sp>
      <p:sp>
        <p:nvSpPr>
          <p:cNvPr id="15376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9A02DD0-5131-4D59-A79A-A04B6ED8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492375"/>
            <a:ext cx="23034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/>
              <a:t>ИМЕТЬ </a:t>
            </a:r>
          </a:p>
          <a:p>
            <a:pPr algn="ctr"/>
            <a:r>
              <a:rPr lang="ru-RU" altLang="ru-RU" sz="2000" b="1"/>
              <a:t>РОДИТЕЛЕЙ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арики">
            <a:extLst>
              <a:ext uri="{FF2B5EF4-FFF2-40B4-BE49-F238E27FC236}">
                <a16:creationId xmlns:a16="http://schemas.microsoft.com/office/drawing/2014/main" id="{C060CDD3-8ED9-4084-9FFC-E55E171D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3437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WordArt 3">
            <a:extLst>
              <a:ext uri="{FF2B5EF4-FFF2-40B4-BE49-F238E27FC236}">
                <a16:creationId xmlns:a16="http://schemas.microsoft.com/office/drawing/2014/main" id="{E8240AFC-46C9-4461-8DA0-46CF72084F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516563"/>
            <a:ext cx="6334125" cy="1019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м о л о д е ц !!!</a:t>
            </a:r>
          </a:p>
        </p:txBody>
      </p:sp>
      <p:sp>
        <p:nvSpPr>
          <p:cNvPr id="17412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2FB1F420-2970-4B30-B06E-9800569406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93 из 45104">
            <a:hlinkClick r:id="rId2"/>
            <a:extLst>
              <a:ext uri="{FF2B5EF4-FFF2-40B4-BE49-F238E27FC236}">
                <a16:creationId xmlns:a16="http://schemas.microsoft.com/office/drawing/2014/main" id="{80045927-C196-42C8-953F-3F224A24B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WordArt 3">
            <a:extLst>
              <a:ext uri="{FF2B5EF4-FFF2-40B4-BE49-F238E27FC236}">
                <a16:creationId xmlns:a16="http://schemas.microsoft.com/office/drawing/2014/main" id="{D5682AF4-2C19-48C7-987E-2117FD6488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91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 о д у м а й</a:t>
            </a:r>
          </a:p>
        </p:txBody>
      </p:sp>
      <p:sp>
        <p:nvSpPr>
          <p:cNvPr id="19460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E9C61095-FF7D-4F11-9204-3EFA8DA34E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35 из 1122">
            <a:hlinkClick r:id="rId2"/>
            <a:extLst>
              <a:ext uri="{FF2B5EF4-FFF2-40B4-BE49-F238E27FC236}">
                <a16:creationId xmlns:a16="http://schemas.microsoft.com/office/drawing/2014/main" id="{EC21A2D1-6D72-4F78-8F30-83C28BEC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D7402B3F-29AD-4614-A19F-10804F9B2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549275"/>
            <a:ext cx="43100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800" b="1">
                <a:solidFill>
                  <a:srgbClr val="FF0066"/>
                </a:solidFill>
              </a:rPr>
              <a:t>В СКАЗКЕ «КОЛОБОК» </a:t>
            </a:r>
          </a:p>
          <a:p>
            <a:pPr algn="ctr"/>
            <a:r>
              <a:rPr lang="ru-RU" altLang="ru-RU" sz="2800" b="1">
                <a:solidFill>
                  <a:srgbClr val="FF0066"/>
                </a:solidFill>
              </a:rPr>
              <a:t>НАРУШЕНО ПРАВО …</a:t>
            </a:r>
          </a:p>
        </p:txBody>
      </p:sp>
      <p:sp>
        <p:nvSpPr>
          <p:cNvPr id="16388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DABB1B1D-A7C2-450B-B7EF-5BB6BE2F7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492375"/>
            <a:ext cx="2303462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ЖИЗНЬ</a:t>
            </a:r>
          </a:p>
        </p:txBody>
      </p:sp>
      <p:sp>
        <p:nvSpPr>
          <p:cNvPr id="16389" name="AutoShape 5">
            <a:hlinkClick r:id="rId5" action="ppaction://hlinksldjump"/>
            <a:extLst>
              <a:ext uri="{FF2B5EF4-FFF2-40B4-BE49-F238E27FC236}">
                <a16:creationId xmlns:a16="http://schemas.microsoft.com/office/drawing/2014/main" id="{27FDC109-FDD6-4826-82AA-D8CA00133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492375"/>
            <a:ext cx="2303463" cy="151288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/>
              <a:t>ОТДЫХ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5">
            <a:extLst>
              <a:ext uri="{FF2B5EF4-FFF2-40B4-BE49-F238E27FC236}">
                <a16:creationId xmlns:a16="http://schemas.microsoft.com/office/drawing/2014/main" id="{EA8480B4-C436-4B2B-94E6-87388EC2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716338"/>
            <a:ext cx="7129462" cy="28527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 descr="шарики">
            <a:extLst>
              <a:ext uri="{FF2B5EF4-FFF2-40B4-BE49-F238E27FC236}">
                <a16:creationId xmlns:a16="http://schemas.microsoft.com/office/drawing/2014/main" id="{1E1F86DA-D41B-4073-8B46-CDC780BC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0350"/>
            <a:ext cx="44640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6F97E043-6DD3-4946-9BA5-EBE5DEE34E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4437063"/>
            <a:ext cx="6334125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М о л о д е ц !</a:t>
            </a:r>
          </a:p>
          <a:p>
            <a:pPr algn="ctr"/>
            <a:r>
              <a:rPr lang="ru-RU" sz="7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Ты справился с заданием!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F150D-6BDB-4A58-ACE1-B373DB10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улица, знак, автобус&#10;&#10;Автоматически созданное описание">
            <a:extLst>
              <a:ext uri="{FF2B5EF4-FFF2-40B4-BE49-F238E27FC236}">
                <a16:creationId xmlns:a16="http://schemas.microsoft.com/office/drawing/2014/main" id="{5AB9AC12-67A6-46D3-BA90-916537E87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66" y="216635"/>
            <a:ext cx="3077902" cy="4332148"/>
          </a:xfrm>
        </p:spPr>
      </p:pic>
      <p:pic>
        <p:nvPicPr>
          <p:cNvPr id="7" name="Рисунок 6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CC49B55D-05D6-4E93-8791-31602500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03" y="255687"/>
            <a:ext cx="2866834" cy="4293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иний, белый, знак&#10;&#10;Автоматически созданное описание">
            <a:extLst>
              <a:ext uri="{FF2B5EF4-FFF2-40B4-BE49-F238E27FC236}">
                <a16:creationId xmlns:a16="http://schemas.microsoft.com/office/drawing/2014/main" id="{933977D0-4676-403F-8D3A-B01E61FDA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929">
            <a:off x="3755823" y="1971568"/>
            <a:ext cx="2866834" cy="43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56402"/>
      </p:ext>
    </p:extLst>
  </p:cSld>
  <p:clrMapOvr>
    <a:masterClrMapping/>
  </p:clrMapOvr>
  <p:transition spd="slow">
    <p:wheel spokes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93 из 45104">
            <a:hlinkClick r:id="rId2"/>
            <a:extLst>
              <a:ext uri="{FF2B5EF4-FFF2-40B4-BE49-F238E27FC236}">
                <a16:creationId xmlns:a16="http://schemas.microsoft.com/office/drawing/2014/main" id="{CB2A1B79-E3AC-40F8-A5B8-6BD2AC75F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id="{1AECBA8D-6339-4F8A-A561-5CBEE86328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914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 о д у м а й</a:t>
            </a:r>
          </a:p>
        </p:txBody>
      </p:sp>
      <p:sp>
        <p:nvSpPr>
          <p:cNvPr id="20484" name="AutoShape 4">
            <a:hlinkClick r:id="rId4" action="ppaction://hlinksldjump"/>
            <a:extLst>
              <a:ext uri="{FF2B5EF4-FFF2-40B4-BE49-F238E27FC236}">
                <a16:creationId xmlns:a16="http://schemas.microsoft.com/office/drawing/2014/main" id="{EFCF325B-98CD-4142-A76D-77DD703A64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3675" y="5445126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9770B7-7723-46F5-A4AD-1A09136D5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39"/>
            <a:ext cx="8136904" cy="6495293"/>
          </a:xfrm>
          <a:prstGeom prst="rect">
            <a:avLst/>
          </a:prstGeom>
        </p:spPr>
      </p:pic>
      <p:pic>
        <p:nvPicPr>
          <p:cNvPr id="5" name="ÐÐ¾Ð¼Ð¸ÑÐ¾Ð»ÑÐºÐ¸ â ÐÐ¾Ð»Ð¶Ð½Ñ ÑÐ¼ÐµÑÑÑÑÑ Ð´ÐµÑÐ¸ (www.mixmuz.ru)">
            <a:hlinkClick r:id="" action="ppaction://media"/>
            <a:extLst>
              <a:ext uri="{FF2B5EF4-FFF2-40B4-BE49-F238E27FC236}">
                <a16:creationId xmlns:a16="http://schemas.microsoft.com/office/drawing/2014/main" id="{E5C4D3C7-C664-47B5-9301-06399FB69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920" y="522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5542E-BDEC-4ED6-A420-30C9D747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BCBA5-FF3D-4053-B68E-32DC1A47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228" y="1628800"/>
            <a:ext cx="69951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959BE3ED-E658-42EB-A782-0C224FE43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8046742" cy="639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2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46A93-135A-4D03-B29B-E0551475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86D395-5C43-4CCE-A4BB-A31193DBC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930255" cy="6480720"/>
          </a:xfrm>
        </p:spPr>
      </p:pic>
    </p:spTree>
    <p:extLst>
      <p:ext uri="{BB962C8B-B14F-4D97-AF65-F5344CB8AC3E}">
        <p14:creationId xmlns:p14="http://schemas.microsoft.com/office/powerpoint/2010/main" val="33807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3C21F-83B6-4E64-9120-751F5370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EEBEB2-8B8C-463A-A2DA-8E4515A62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13" y="160468"/>
            <a:ext cx="8098275" cy="6508892"/>
          </a:xfrm>
        </p:spPr>
      </p:pic>
    </p:spTree>
    <p:extLst>
      <p:ext uri="{BB962C8B-B14F-4D97-AF65-F5344CB8AC3E}">
        <p14:creationId xmlns:p14="http://schemas.microsoft.com/office/powerpoint/2010/main" val="273986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B0095-7C7A-4918-8324-AC5D735A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EA65108-B79D-4C21-B9DD-C1D52BB2D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892595" cy="6480719"/>
          </a:xfrm>
        </p:spPr>
      </p:pic>
    </p:spTree>
    <p:extLst>
      <p:ext uri="{BB962C8B-B14F-4D97-AF65-F5344CB8AC3E}">
        <p14:creationId xmlns:p14="http://schemas.microsoft.com/office/powerpoint/2010/main" val="421847061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634AA-2ADF-450D-98F8-2ABF4E80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E785EE-1E19-423F-AAE3-059075D99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0110"/>
            <a:ext cx="8002263" cy="6343251"/>
          </a:xfrm>
        </p:spPr>
      </p:pic>
    </p:spTree>
    <p:extLst>
      <p:ext uri="{BB962C8B-B14F-4D97-AF65-F5344CB8AC3E}">
        <p14:creationId xmlns:p14="http://schemas.microsoft.com/office/powerpoint/2010/main" val="390957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295</Words>
  <Application>Microsoft Office PowerPoint</Application>
  <PresentationFormat>Экран (4:3)</PresentationFormat>
  <Paragraphs>70</Paragraphs>
  <Slides>41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Comic Sans MS</vt:lpstr>
      <vt:lpstr>Calibri</vt:lpstr>
      <vt:lpstr>Arial</vt:lpstr>
      <vt:lpstr>Matilda</vt:lpstr>
      <vt:lpstr>Impact</vt:lpstr>
      <vt:lpstr>1_Тема Office</vt:lpstr>
      <vt:lpstr>Классный час  «Имею право на права»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Музыкальная физминутка-викторина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gg e</cp:lastModifiedBy>
  <cp:revision>88</cp:revision>
  <dcterms:created xsi:type="dcterms:W3CDTF">2014-07-06T18:18:01Z</dcterms:created>
  <dcterms:modified xsi:type="dcterms:W3CDTF">2019-11-21T17:12:00Z</dcterms:modified>
</cp:coreProperties>
</file>